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7" autoAdjust="0"/>
    <p:restoredTop sz="94660"/>
  </p:normalViewPr>
  <p:slideViewPr>
    <p:cSldViewPr snapToGrid="0">
      <p:cViewPr varScale="1">
        <p:scale>
          <a:sx n="51" d="100"/>
          <a:sy n="51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74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1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223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65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272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770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555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9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72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78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22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1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67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79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72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50A8F-ECF9-4720-82A4-2D1838689251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68E12-3D80-4C70-BB30-A52E1DB1E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45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62D052-D329-451D-8637-5E4646ADAC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Физические упражнения для учеников 10-15 лет: что выбрать?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7C1570-975B-4DC9-B5F2-C022A1E1E7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Кирчиогло</a:t>
            </a:r>
            <a:r>
              <a:rPr lang="ru-RU" dirty="0"/>
              <a:t> Т.Г. </a:t>
            </a:r>
          </a:p>
          <a:p>
            <a:r>
              <a:rPr lang="ru-RU" dirty="0"/>
              <a:t>Учитель физической культуры</a:t>
            </a:r>
          </a:p>
          <a:p>
            <a:r>
              <a:rPr lang="ru-RU" dirty="0"/>
              <a:t>МОУ СОШ №3 Качканар</a:t>
            </a:r>
          </a:p>
        </p:txBody>
      </p:sp>
    </p:spTree>
    <p:extLst>
      <p:ext uri="{BB962C8B-B14F-4D97-AF65-F5344CB8AC3E}">
        <p14:creationId xmlns:p14="http://schemas.microsoft.com/office/powerpoint/2010/main" val="29047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C1AE7-A1C9-4C82-8EDD-7283D2C8F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рекомендации по физической активности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A86DC9-72A5-4777-B9D8-0033A5A80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•	Регулярность: Подростки должны заниматься физической активностью не менее 60 минут в день. Это может включать как организованные занятия (спорт, танцы), так и свободные игры.</a:t>
            </a:r>
          </a:p>
          <a:p>
            <a:r>
              <a:rPr lang="ru-RU" dirty="0"/>
              <a:t>•	Разнообразие: Важно включать разные виды активности, чтобы развивать различные группы мышц и навыки.</a:t>
            </a:r>
          </a:p>
          <a:p>
            <a:r>
              <a:rPr lang="ru-RU" dirty="0"/>
              <a:t>•	Безопасность: Упражнения должны быть безопасными и соответствовать уровню физической подготовки подростка. Следует избегать чрезмерных нагрузок и травмоопасных упражнений.</a:t>
            </a:r>
          </a:p>
          <a:p>
            <a:r>
              <a:rPr lang="ru-RU" dirty="0"/>
              <a:t>•	Интерес: Занятия должны быть интересными и увлекательными, чтобы подростки хотели заниматься спортом.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2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C511F-78FF-4CD8-B2B0-21550B71E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для развития силы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31353A2-7895-43E4-A3AE-9E5BF24711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9908" y="1930400"/>
            <a:ext cx="9193413" cy="3765550"/>
          </a:xfrm>
        </p:spPr>
      </p:pic>
    </p:spTree>
    <p:extLst>
      <p:ext uri="{BB962C8B-B14F-4D97-AF65-F5344CB8AC3E}">
        <p14:creationId xmlns:p14="http://schemas.microsoft.com/office/powerpoint/2010/main" val="187256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8FC597-4EC2-4111-AD83-EBCBE57D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для развития силы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A14C136-947F-47FC-86C3-EB3356E3D1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124" y="1930400"/>
            <a:ext cx="8658783" cy="3546570"/>
          </a:xfrm>
        </p:spPr>
      </p:pic>
    </p:spTree>
    <p:extLst>
      <p:ext uri="{BB962C8B-B14F-4D97-AF65-F5344CB8AC3E}">
        <p14:creationId xmlns:p14="http://schemas.microsoft.com/office/powerpoint/2010/main" val="71815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AE71E-9579-4DC5-8370-260E3EA5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для развития силы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3988421-B0A6-4D23-BDB0-8A8FBDB446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5531" y="1795764"/>
            <a:ext cx="8669826" cy="3266472"/>
          </a:xfrm>
        </p:spPr>
      </p:pic>
    </p:spTree>
    <p:extLst>
      <p:ext uri="{BB962C8B-B14F-4D97-AF65-F5344CB8AC3E}">
        <p14:creationId xmlns:p14="http://schemas.microsoft.com/office/powerpoint/2010/main" val="240942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5BD935-6D37-4C23-9B2B-34C01BC8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для развития гибкости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36D57B6-70E9-474E-A744-24EB0EE43C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675908"/>
            <a:ext cx="9306066" cy="3506184"/>
          </a:xfrm>
        </p:spPr>
      </p:pic>
    </p:spTree>
    <p:extLst>
      <p:ext uri="{BB962C8B-B14F-4D97-AF65-F5344CB8AC3E}">
        <p14:creationId xmlns:p14="http://schemas.microsoft.com/office/powerpoint/2010/main" val="3814657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7C051F-8586-44C0-A3A7-A07B1017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для развития гибкости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B209EEA-46A9-4952-87E1-1C84C0A87B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159000"/>
            <a:ext cx="9283016" cy="3192748"/>
          </a:xfrm>
        </p:spPr>
      </p:pic>
    </p:spTree>
    <p:extLst>
      <p:ext uri="{BB962C8B-B14F-4D97-AF65-F5344CB8AC3E}">
        <p14:creationId xmlns:p14="http://schemas.microsoft.com/office/powerpoint/2010/main" val="107585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9C4E7-BD7B-4118-852F-FCB98B3F5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для развития координации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C8770C1-B174-4C53-B4A8-6B9320297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207983"/>
            <a:ext cx="9323916" cy="3512910"/>
          </a:xfrm>
        </p:spPr>
      </p:pic>
    </p:spTree>
    <p:extLst>
      <p:ext uri="{BB962C8B-B14F-4D97-AF65-F5344CB8AC3E}">
        <p14:creationId xmlns:p14="http://schemas.microsoft.com/office/powerpoint/2010/main" val="213285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9335D-54FF-4C6E-860F-BAFE8B34D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Упражнения для развития координации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DFB31B6-681A-419D-82D1-C0EE72DF4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019" y="2173820"/>
            <a:ext cx="9662282" cy="2510360"/>
          </a:xfrm>
        </p:spPr>
      </p:pic>
    </p:spTree>
    <p:extLst>
      <p:ext uri="{BB962C8B-B14F-4D97-AF65-F5344CB8AC3E}">
        <p14:creationId xmlns:p14="http://schemas.microsoft.com/office/powerpoint/2010/main" val="355428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146</Words>
  <Application>Microsoft Office PowerPoint</Application>
  <PresentationFormat>Широкоэкранный</PresentationFormat>
  <Paragraphs>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Физические упражнения для учеников 10-15 лет: что выбрать?</vt:lpstr>
      <vt:lpstr>Общие рекомендации по физической активности</vt:lpstr>
      <vt:lpstr>Упражнения для развития силы</vt:lpstr>
      <vt:lpstr>Упражнения для развития силы</vt:lpstr>
      <vt:lpstr>Упражнения для развития силы</vt:lpstr>
      <vt:lpstr>Упражнения для развития гибкости</vt:lpstr>
      <vt:lpstr>Упражнения для развития гибкости</vt:lpstr>
      <vt:lpstr>Упражнения для развития координации</vt:lpstr>
      <vt:lpstr>Упражнения для развития координации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Физические упражнения для учеников 10-15 лет: что выбрать?</dc:title>
  <dc:creator>nfyz2473@gmail.com</dc:creator>
  <cp:lastModifiedBy>nfyz2473@gmail.com</cp:lastModifiedBy>
  <cp:revision>2</cp:revision>
  <dcterms:created xsi:type="dcterms:W3CDTF">2025-02-23T11:27:37Z</dcterms:created>
  <dcterms:modified xsi:type="dcterms:W3CDTF">2025-02-23T11:36:28Z</dcterms:modified>
</cp:coreProperties>
</file>